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38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750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9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03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11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8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650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88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0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0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03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B2C-D439-4DC0-AC72-778579D6FFC7}" type="datetimeFigureOut">
              <a:rPr lang="en-US" smtClean="0"/>
              <a:pPr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18" y="0"/>
            <a:ext cx="1217718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457152" y="1553294"/>
            <a:ext cx="95472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0518" y="10673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9885" y="3216276"/>
            <a:ext cx="8470900" cy="2492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2</a:t>
            </a:r>
          </a:p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24.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119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trang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120)</a:t>
            </a:r>
            <a:endParaRPr lang="vi-VN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284" y="4143375"/>
            <a:ext cx="40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1791733"/>
            <a:ext cx="11936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 : 4 =              12 : 4 =            20 : 4 =               28 : 4 =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: 4 =              24 : 4 =            40 : 4 =               32 : 4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4086" y="1745566"/>
            <a:ext cx="370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4086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2086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96773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92337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6920" y="23457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85132" y="17455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85132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9161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0660" y="1791733"/>
            <a:ext cx="113682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 x 3 =              4 x 2 =            4 x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4 x 4 =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12 : 4 =             8  : 4 =             4 : 4 =               16 : 4  =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: 3 =             8 : 2  =             4 : 1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437" y="1791732"/>
            <a:ext cx="72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7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5084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5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8241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49918" y="234573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58130" y="17455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58130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4621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91144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66888" y="2899727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41111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79870"/>
            <a:ext cx="7385382" cy="1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721049" y="1065323"/>
            <a:ext cx="2347383" cy="3052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9457" y="1677666"/>
            <a:ext cx="3445496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99053" y="2215978"/>
            <a:ext cx="718545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: 4 = 10 (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828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79870"/>
            <a:ext cx="7385382" cy="1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721049" y="1065323"/>
            <a:ext cx="2347383" cy="305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9457" y="1677666"/>
            <a:ext cx="11018147" cy="268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99052" y="2215978"/>
            <a:ext cx="975314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4 = 3 (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49457" y="2215978"/>
            <a:ext cx="9446799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5391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0" y="454241"/>
            <a:ext cx="8595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400" dirty="0">
              <a:latin typeface=".VnArial" panose="020B7200000000000000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9531" y="454241"/>
            <a:ext cx="9436963" cy="495903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859531" y="1091953"/>
            <a:ext cx="516508" cy="6480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18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233</Words>
  <Application>Microsoft Office PowerPoint</Application>
  <PresentationFormat>Custom</PresentationFormat>
  <Paragraphs>43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Administrator</cp:lastModifiedBy>
  <cp:revision>23</cp:revision>
  <dcterms:created xsi:type="dcterms:W3CDTF">2017-02-07T07:13:53Z</dcterms:created>
  <dcterms:modified xsi:type="dcterms:W3CDTF">2017-02-22T07:34:25Z</dcterms:modified>
</cp:coreProperties>
</file>